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86017-CAA7-E2AE-9D60-E82AFC8B5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5FCA70-3B7E-29E1-9C24-6B3123A00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15305-4C29-4432-87DA-77D7A715A7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197FC3-32D4-527B-52C3-06C4616F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94FD32-2B02-EF1C-4400-A14CA43DF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9583D-0562-462A-9016-1E3A1369E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03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37318D-F0E7-9D05-A285-90D32FFC5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AD3CBE-387B-BE1A-1D3C-54826F013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6F76-2129-196D-87DB-2695E70ABA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715305-4C29-4432-87DA-77D7A715A7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2187B-2FAB-2B57-CA69-54A187D861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52DAE-1231-1E2F-FF8F-572F3E8D8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B9583D-0562-462A-9016-1E3A1369E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7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1901FE-802D-BF6D-1215-BAC6E333B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b="1">
                <a:latin typeface="+mn-lt"/>
              </a:rPr>
              <a:t>Driver Screening Protocols:</a:t>
            </a:r>
            <a:br>
              <a:rPr lang="en-US" sz="4800" b="1">
                <a:latin typeface="+mn-lt"/>
              </a:rPr>
            </a:br>
            <a:r>
              <a:rPr lang="en-US" sz="4800" i="1">
                <a:latin typeface="+mn-lt"/>
              </a:rPr>
              <a:t>Hiring Drivers with Confidence</a:t>
            </a:r>
            <a:endParaRPr lang="en-US" sz="440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BE58B4-B7A0-9C3C-4C2B-14A792D776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3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3C1424-7E5C-6E0D-1F42-382B76C4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4887FF-8048-73CB-86E4-9B908DEAF3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72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DD537F-B716-E00D-4487-92E170511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5AD820-656E-BDA1-F440-EE8F438085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1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09C6526-5C32-9C78-DD22-57557CB97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 for Joining Us!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DBBB8A-E29F-C343-851A-CEDCD9C81C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49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843EE53-67BB-E4DB-F1E9-28B5779F5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Meet Your Speakers</a:t>
            </a:r>
            <a:endParaRPr lang="en-US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8D2557-14FA-9D1A-1A46-920EC31061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10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64CA6A4-02E2-EAE4-23AC-86A96108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/>
            </a:br>
            <a:br>
              <a:rPr lang="en-US" sz="4000"/>
            </a:br>
            <a:br>
              <a:rPr lang="en-US" sz="4000"/>
            </a:br>
            <a:endParaRPr lang="en-US" sz="4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CC7779-E4F5-5B3A-DB1B-E872C108D3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3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FD95428-EA02-927D-EC8C-E65520184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FMCSA Driver Qualification Requirements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3B87DA-810E-90F8-D2ED-6D4038899E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86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C40A8F8-6186-E006-79CE-72006753D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Driver Application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26A356-E9E0-C906-1D27-3A11BBA3AF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18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8F4BEC-A51E-E30A-6DEC-38796D58C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Motor Vehicle Record (MVR) Review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E5DFB5-F914-3F32-72A5-4D63D3FC29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374C5E-5CF1-37B6-AEE7-8E9D4CE4E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Drug and Alcohol Screening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E71444-9B8C-ADE4-07D3-29500D7E7A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4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C43336E-B586-9640-407F-107300FA8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Safety Performance History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472518-FDA7-F8A7-996C-60F13F8813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8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8208AB-D6D9-19D4-0930-906455CCA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Medical Qualification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46EEDA-F623-6139-820A-49F1164744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89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37F439-B790-25D4-F4E0-556E08AA4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Road Evaluation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A94973-619B-DDDA-E05B-0254737867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00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A3C909-59C6-AC8E-429D-E394CC5D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Interview Topics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7CE16E-B884-0D70-C84E-2AB9164D14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5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069BD30-F3E6-48B4-8EEC-589A9EF01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Pre-Employment Screening Program (PSP)?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512883-51D0-6814-6B7B-00A5384B93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0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CB0033-6D56-9407-B879-90309DFD2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Information Does PSP Provide?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851963-C8C8-F55C-09DE-7E75817D5E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7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DD084B5-C527-62EB-CAF3-A7BE6C907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Enrolling in PSP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D4DCC-FDBB-FD19-A236-9FBE3AC2BC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9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6DC158-94AB-7312-267E-443A3C37F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FREE </a:t>
            </a:r>
            <a:r>
              <a:rPr lang="fr-FR"/>
              <a:t>J. J. Keller® Driver Hiring Checklist</a:t>
            </a:r>
            <a:r>
              <a:rPr lang="en-US"/>
              <a:t>!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880D2A-4D9B-81DB-A709-79C07D578E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64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4A2A4A-409C-55E7-0B24-3D7FFBB70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/>
              <a:t>How Fleets are Raising </a:t>
            </a:r>
            <a:br>
              <a:rPr lang="en-US" sz="4000"/>
            </a:br>
            <a:r>
              <a:rPr lang="en-US" sz="4000"/>
              <a:t>the Bar</a:t>
            </a:r>
            <a:br>
              <a:rPr lang="en-US" sz="4000"/>
            </a:br>
            <a:br>
              <a:rPr lang="en-US" sz="4000"/>
            </a:br>
            <a:br>
              <a:rPr lang="en-US" sz="4000"/>
            </a:br>
            <a:endParaRPr lang="en-US" sz="4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1F8856-66D1-A0E1-01A6-2FCB7AA7A7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8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3FC419-9663-485C-9A9D-9F9753806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Driver Shortage Rearing Its 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7FB94F-D2BE-15F2-BF4F-8A3D89093F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0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0A3305A-28D7-3278-6D02-B7ADCEF9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Aging Driver Workforce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D4F47C-8363-C499-6F84-C1EBCE6EFC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9AF086-0B5F-59C0-56EA-95106CEB9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Driver Turnover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D8963D-15EC-E85B-E0BB-F7422104CD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08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601142-152F-C0DD-C012-5AF60A046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Drivers Leave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D1459F-92EA-894E-0D3E-A0FB9BF6DF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4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167947-13F7-1AD1-8AF0-F4084C99C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Recruiting Process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181891-3AB5-118E-565C-3D8B734C8F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1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D072B3-9A67-FC24-3AB1-CCB5BCCD4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Recruiting in a Shallow Driver Pool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183EF0-3002-CC80-F4DC-7D83247544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97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70E5E90-EDE5-E8F9-E494-361A8B006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Minimum hiring standards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09D6FE-A508-C856-8902-93F8C8D290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5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F6B0A5F-304F-D79E-2FAF-6CE885031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Number of Candidates Screened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B33443-2E41-4B8E-2584-2530B93AA7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34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A9B8699-61B7-B93D-C449-951D434AD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Days to Recruit and Screen a Driver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F88817-F6C6-64BE-242D-EE4BA95543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14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E1060C8-DA88-1435-6633-7373C3B5F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Pre-Employment Screening Practices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237B14-D1A2-59BE-A2D4-FDBDAF05FA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27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E16A1E-5BE7-EE69-CF37-573A78FE7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>
                <a:solidFill>
                  <a:schemeClr val="tx1">
                    <a:lumMod val="85000"/>
                    <a:lumOff val="15000"/>
                  </a:schemeClr>
                </a:solidFill>
              </a:rPr>
              <a:t>Tillamook County Creamery Assn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58F07F-038A-7DD5-ED51-6FD1D13DCE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46059D-7A63-8E5F-297F-6EF10829E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Tillamook Fleet: Every Hire Has an Operational Impact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73239C-6017-90E7-AEC9-EB91239673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859250-1CC5-5405-A80F-99652EF8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Screening Matters in a Private Fleet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FB1F92-0FC3-BCA4-267D-2F2EFDDB78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2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F26E5C-012C-CE30-EF1C-8D2C8E10F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We Evaluate Beyond Compliance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B7261F-7AAE-F0A9-83C5-4FEC680EED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9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F221B7-238F-05D5-FB32-876291BA6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Validate Capability Through the Interview and Road Evaluation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F642B-E15E-D12D-D12F-206C088034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6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E4DCB2-B374-62BF-7F51-8F248E09F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Conditional Offer to Solo Dispatch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EDA38A-B192-15B4-B387-ABD4F3330E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7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57493A-B1AD-5F32-0814-93ABD3664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Lessons From the Fleet Perspective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EDF51C-D27E-77F6-2AED-5774D75D9B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2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2637A9-ABF3-D126-313F-08643D932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and Answers</a:t>
            </a:r>
            <a:endParaRPr lang="en-US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53E84E-611B-C76B-8F7C-8051D02AB2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86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62F0F2-8F6F-B68C-1297-98625E75E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Questions?</a:t>
            </a:r>
            <a:endParaRPr lang="en-US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F1A463-5F8D-10E1-B8B6-2D40931EB2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0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BE34F3-143E-1A9C-E03C-634172F1C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/>
              <a:t>THANK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EA77D2-6C9A-6C0B-E431-16920D80CC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6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3EE6C1-80EF-2702-72DC-DB999F166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 us next time!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AA4566-61CB-4AEA-75EE-00E682A350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1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C6486DB-097D-94C9-C927-886F1C985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 Disclaimer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05DA70-D3A3-2B69-980B-1553884D2F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2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</Words>
  <Application>Microsoft Office PowerPoint</Application>
  <PresentationFormat>Widescreen</PresentationFormat>
  <Paragraphs>39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Aptos</vt:lpstr>
      <vt:lpstr>Aptos Display</vt:lpstr>
      <vt:lpstr>Arial</vt:lpstr>
      <vt:lpstr>Office Theme</vt:lpstr>
      <vt:lpstr>Driver Screening Protocols: Hiring Drivers with Confidence</vt:lpstr>
      <vt:lpstr>PowerPoint Presentation</vt:lpstr>
      <vt:lpstr>PowerPoint Presentation</vt:lpstr>
      <vt:lpstr>Thank You for Joining Us!</vt:lpstr>
      <vt:lpstr>Meet Your Speakers</vt:lpstr>
      <vt:lpstr>   </vt:lpstr>
      <vt:lpstr>FMCSA Driver Qualification Requirements</vt:lpstr>
      <vt:lpstr>Driver Application</vt:lpstr>
      <vt:lpstr>Motor Vehicle Record (MVR) Review</vt:lpstr>
      <vt:lpstr>Drug and Alcohol Screening</vt:lpstr>
      <vt:lpstr>Safety Performance History</vt:lpstr>
      <vt:lpstr>Medical Qualification</vt:lpstr>
      <vt:lpstr>Road Evaluation</vt:lpstr>
      <vt:lpstr>Interview Topics</vt:lpstr>
      <vt:lpstr>What is Pre-Employment Screening Program (PSP)?</vt:lpstr>
      <vt:lpstr>What Information Does PSP Provide?</vt:lpstr>
      <vt:lpstr>Enrolling in PSP</vt:lpstr>
      <vt:lpstr>FREE J. J. Keller® Driver Hiring Checklist!</vt:lpstr>
      <vt:lpstr>How Fleets are Raising  the Bar   </vt:lpstr>
      <vt:lpstr>Driver Shortage Rearing Its Head</vt:lpstr>
      <vt:lpstr>The Aging Driver Workforce</vt:lpstr>
      <vt:lpstr>Driver Turnover</vt:lpstr>
      <vt:lpstr>Why Drivers Leave</vt:lpstr>
      <vt:lpstr>The Recruiting Process</vt:lpstr>
      <vt:lpstr>Recruiting in a Shallow Driver Pool</vt:lpstr>
      <vt:lpstr>Minimum hiring standards</vt:lpstr>
      <vt:lpstr>Average Number of Candidates Screened</vt:lpstr>
      <vt:lpstr>Days to Recruit and Screen a Driver</vt:lpstr>
      <vt:lpstr>Pre-Employment Screening Practices</vt:lpstr>
      <vt:lpstr>Tillamook County Creamery Assn</vt:lpstr>
      <vt:lpstr>Tillamook Fleet: Every Hire Has an Operational Impact</vt:lpstr>
      <vt:lpstr>Why Screening Matters in a Private Fleet</vt:lpstr>
      <vt:lpstr>What We Evaluate Beyond Compliance</vt:lpstr>
      <vt:lpstr>Validate Capability Through the Interview and Road Evaluation</vt:lpstr>
      <vt:lpstr>From Conditional Offer to Solo Dispatch</vt:lpstr>
      <vt:lpstr>Key Lessons From the Fleet Perspective</vt:lpstr>
      <vt:lpstr>Questions and Answers</vt:lpstr>
      <vt:lpstr>More Questions?</vt:lpstr>
      <vt:lpstr>THANK YOU!</vt:lpstr>
      <vt:lpstr>Join us next time!</vt:lpstr>
      <vt:lpstr>Content Disclaimer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Stinski, Anya</dc:creator>
  <cp:lastModifiedBy>Stinski, Anya</cp:lastModifiedBy>
  <cp:revision>1</cp:revision>
  <dcterms:created xsi:type="dcterms:W3CDTF">2026-08-26T18:48:23Z</dcterms:created>
  <dcterms:modified xsi:type="dcterms:W3CDTF">2026-08-26T18:48:23Z</dcterms:modified>
</cp:coreProperties>
</file>