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D2D7-9A84-569D-040A-D77CA607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3CC951-1FDD-7918-5906-0321480B0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99CC-BA8B-4D3A-86FD-D824620AA98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A13C16-CBE2-CC2F-D0B0-B4835521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8E5EC-5109-049F-CEDE-F87C9CC10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2F74-8CF9-45C7-8C22-4E554D62D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99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1E98FD-9066-6806-B61D-8F7080EDB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A8B1C-19DA-A935-3D80-4F150384D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4CA1C-50AE-9243-CA21-6B2636BA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9799CC-BA8B-4D3A-86FD-D824620AA98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A313-D4E8-C35D-48EE-D8B04AB95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F70D9-FEB5-30DD-9660-9CE029B1B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2C2F74-8CF9-45C7-8C22-4E554D62D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5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F85E1B-D98A-BEF7-4A38-F20673827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latin typeface="+mn-lt"/>
              </a:rPr>
              <a:t>Reduce Risk Through Driver Training:</a:t>
            </a:r>
            <a:br>
              <a:rPr lang="en-US" sz="4800" b="1">
                <a:latin typeface="+mn-lt"/>
              </a:rPr>
            </a:br>
            <a:r>
              <a:rPr lang="en-US" sz="4200" i="1">
                <a:latin typeface="+mn-lt"/>
              </a:rPr>
              <a:t>Strategies for Safer, More Successful Fleets</a:t>
            </a:r>
            <a:endParaRPr lang="en-US" sz="42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79629C-6E8D-A6DF-6DD2-B673B719D1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04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24EF39-B603-8733-1654-B4BF5A86D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4508C0-A04D-83CF-F5B1-9587BB065B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41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77CFC2-85F5-9A96-738F-63533B46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8D146-5F89-A8C4-E73A-6705BA143E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37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C1886B-5590-6FA3-862D-5DECE2D06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for Joining Us!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53246-8B28-F8B2-8920-58DDDC56A8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3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EB653D-B600-99D2-4409-20C185EC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 Your Speakers</a:t>
            </a:r>
            <a:endParaRPr lang="en-US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36A165-F9D3-68B2-FB0C-1AF0AFD491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82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226E73-9849-53E0-A09B-49E81079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/>
            </a:br>
            <a:br>
              <a:rPr lang="en-US" sz="4000"/>
            </a:br>
            <a:br>
              <a:rPr lang="en-US" sz="4000"/>
            </a:br>
            <a:endParaRPr lang="en-US" sz="4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00A439-7D5D-F122-F6A7-714A554B24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07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55891A-697F-1921-5FD0-FC334430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Is More Than Checking a Box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23CB1F-F45F-6C23-D8BE-229FE73A93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5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839B4A-831F-2AC6-164B-98A7D94AC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Entry Level Driver Training (ELDT)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B8F22B-6A9D-2DE8-C9C6-E330042021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04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4FF6A3-33A7-014C-7B1F-58C614C7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Required Training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3978AC-E2B6-6931-1520-50344C4434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03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EB26E1-0004-C026-E088-B94D7E518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Required Training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D533C4-A17C-944C-973F-5AD10EF3AF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40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10A4C3-9658-B957-10F7-20500114F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Implied Training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B08CA2-659C-0D4F-546C-EEDB699FD5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79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CF7482-55A0-E5F2-B152-20B1DE8B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Implied Training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D9D1FE-48F1-5672-B2F6-2FBCC6B52A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11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2C8C23-1ECF-1184-CB19-D4D61E175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Remedial and Recurring Training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C41C9C-403D-AE79-1304-34BA48C486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6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E20B1F-FEB5-2ACF-B060-915FFDD25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91F9BF-6041-BCC3-3950-876D73CBBC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89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CEA5B7-3087-982D-430B-68D6A6811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>
                <a:latin typeface="+mn-lt"/>
              </a:rPr>
              <a:t>FREE Whitepaper… Ask How J. J. Keller Can Help!</a:t>
            </a:r>
            <a:endParaRPr lang="en-US" sz="36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8EF8DE-A453-0AA7-F7D9-FA4E29B74F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3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1CBFEE-FDF0-3518-8F9E-04A6E425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How Fleets are Raising </a:t>
            </a:r>
            <a:br>
              <a:rPr lang="en-US" sz="4000"/>
            </a:br>
            <a:r>
              <a:rPr lang="en-US" sz="4000"/>
              <a:t>the Bar</a:t>
            </a:r>
            <a:br>
              <a:rPr lang="en-US" sz="4000"/>
            </a:br>
            <a:br>
              <a:rPr lang="en-US" sz="4000"/>
            </a:br>
            <a:br>
              <a:rPr lang="en-US" sz="4000"/>
            </a:br>
            <a:endParaRPr lang="en-US" sz="4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F92182-0707-AE6A-B909-69DDC1B836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37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5C2A34-F064-0D72-32A4-BDCBC226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Case for Training</a:t>
            </a: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93009E-30C7-4E0A-712F-7D9701D3C1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1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33548C-7CA9-5A4A-A932-28C874F1B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Elements of Effective Training </a:t>
            </a: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75FE15-0167-B774-C5CD-E3CE040AEE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76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B302E0-F203-862C-9BF1-D56461BC5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Identifying the Need</a:t>
            </a: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A0AA99-FA91-2B72-E653-A7570B79EF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82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F4447D-8007-9219-7D6E-9DBCFB26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Who Is to Be Trained?</a:t>
            </a: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E359AA-C452-46AB-6E62-769CA1F6D4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4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87252B-AC96-22B4-223B-873BFE55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Offered By Fleets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7FE48C-8995-B139-6192-99BFF6BB29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3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B9EC2C-143A-DBC8-6AF4-5097565F6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Subjects Covered By Training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0E7F9-4528-9931-F228-7C65BBBCFA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71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E00086-9522-F851-5DD9-106FC474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Platforms Used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C3D1DF-EF5F-921C-B5A2-8227B33455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1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3814F4-1EF1-F71D-4478-65D5065BE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Barriers to Effective Training </a:t>
            </a: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70EE61-C2F6-1173-DE4C-A053C3A776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05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41B7C3-E752-8BCA-0657-7C69C49DE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DD689D-BE9E-AD6C-FE17-F63A621173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5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1A5ECB-913A-C172-6F72-8B52D5E9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AC606A-BA12-7909-2C07-C25B94C6DC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62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E62EFE-D802-3ADE-ABB1-139CCF8E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42409E-6974-0486-C372-6D0FCC2F23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82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81377F-FF97-0600-ACEA-6DFA7BE7F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DFF989-E91C-13BE-129D-107AF63739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83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49415C-3FF2-B0F9-C515-2EA51BC3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F744A4-AB80-342F-FF28-7D11B58C6E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90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5DCF5B-6078-0D08-84C7-51092138F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3D1212-B73E-43A8-1280-2166509E2D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76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336A8F-C0ED-063B-E06F-905C569C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0FA5A4-254A-A86E-5ABF-5CEE5CADF4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8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0A5482-AD3F-5C74-0445-7817CD5F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67E1C6-EAE1-2800-FC60-3534F52173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57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AAE9AF3-0642-27CA-4935-B154E7B2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3C4E8-AB2A-83F0-557D-F53A5FEC63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D76A70-5CD9-7987-26F4-2F1EE156E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E03FE2-E93A-EA5A-F38A-1D47F646D9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06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970A20-B875-5766-53B5-F0E393373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and Answers</a:t>
            </a:r>
            <a:endParaRPr lang="en-US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570351-3FCD-848C-44F2-BE9F3840F2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7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146B65-1652-1AB4-4AFC-2DCFFC46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Questions?</a:t>
            </a:r>
            <a:endParaRPr lang="en-US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2DC1A-D5BC-D94E-A920-798898A517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46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8DA8E7-E04E-F8B3-9B2F-E7546E719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31E4CC-D6A2-1407-62EB-11556F2D87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62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64BCA0-2EA4-8B7D-34B9-B08C7607E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 us next time!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C0486C-9983-F26F-5A52-026279F41A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0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670E0E-F39B-5AB7-7D5F-0430B0C89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 Disclaimer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0DE15A-CE4F-F0CF-37E0-54EB390410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51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Widescreen</PresentationFormat>
  <Paragraphs>27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Aptos</vt:lpstr>
      <vt:lpstr>Aptos Display</vt:lpstr>
      <vt:lpstr>Arial</vt:lpstr>
      <vt:lpstr>Office Theme</vt:lpstr>
      <vt:lpstr>Reduce Risk Through Driver Training: Strategies for Safer, More Successful Fleets</vt:lpstr>
      <vt:lpstr>PowerPoint Presentation</vt:lpstr>
      <vt:lpstr>PowerPoint Presentation</vt:lpstr>
      <vt:lpstr>Thank You for Joining Us!</vt:lpstr>
      <vt:lpstr>Meet Your Speakers</vt:lpstr>
      <vt:lpstr>   </vt:lpstr>
      <vt:lpstr>Training Is More Than Checking a Box</vt:lpstr>
      <vt:lpstr>Entry Level Driver Training (ELDT)</vt:lpstr>
      <vt:lpstr>Required Training</vt:lpstr>
      <vt:lpstr>Required Training</vt:lpstr>
      <vt:lpstr>Implied Training</vt:lpstr>
      <vt:lpstr>Implied Training</vt:lpstr>
      <vt:lpstr>Remedial and Recurring Training</vt:lpstr>
      <vt:lpstr>Documentation</vt:lpstr>
      <vt:lpstr>FREE Whitepaper… Ask How J. J. Keller Can Help!</vt:lpstr>
      <vt:lpstr>How Fleets are Raising  the Bar   </vt:lpstr>
      <vt:lpstr>The Case for Training</vt:lpstr>
      <vt:lpstr>Elements of Effective Training </vt:lpstr>
      <vt:lpstr>Identifying the Need</vt:lpstr>
      <vt:lpstr>Who Is to Be Trained?</vt:lpstr>
      <vt:lpstr>Training Offered By Fleets</vt:lpstr>
      <vt:lpstr>Subjects Covered By Training</vt:lpstr>
      <vt:lpstr>Training Platforms Used</vt:lpstr>
      <vt:lpstr>Barriers to Effective Training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and Answers</vt:lpstr>
      <vt:lpstr>More Questions?</vt:lpstr>
      <vt:lpstr>THANK YOU!</vt:lpstr>
      <vt:lpstr>Join us next time!</vt:lpstr>
      <vt:lpstr>Content Disclaimer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Stinski, Anya</dc:creator>
  <cp:lastModifiedBy>Stinski, Anya</cp:lastModifiedBy>
  <cp:revision>1</cp:revision>
  <dcterms:created xsi:type="dcterms:W3CDTF">2026-09-16T13:34:36Z</dcterms:created>
  <dcterms:modified xsi:type="dcterms:W3CDTF">2026-09-16T13:34:36Z</dcterms:modified>
</cp:coreProperties>
</file>